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BCC"/>
          </a:solidFill>
        </a:fill>
      </a:tcStyle>
    </a:wholeTbl>
    <a:band2H>
      <a:tcTxStyle/>
      <a:tcStyle>
        <a:tcBdr/>
        <a:fill>
          <a:solidFill>
            <a:srgbClr val="E9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DACD"/>
          </a:solidFill>
        </a:fill>
      </a:tcStyle>
    </a:wholeTbl>
    <a:band2H>
      <a:tcTxStyle/>
      <a:tcStyle>
        <a:tcBdr/>
        <a:fill>
          <a:solidFill>
            <a:srgbClr val="F9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CCE"/>
          </a:solidFill>
        </a:fill>
      </a:tcStyle>
    </a:wholeTbl>
    <a:band2H>
      <a:tcTxStyle/>
      <a:tcStyle>
        <a:tcBdr/>
        <a:fill>
          <a:solidFill>
            <a:srgbClr val="EC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1143000" y="685800"/>
            <a:ext cx="4572000" cy="3429000"/>
          </a:xfrm>
          <a:prstGeom prst="rect">
            <a:avLst/>
          </a:prstGeom>
        </p:spPr>
        <p:txBody>
          <a:bodyPr/>
          <a:lstStyle/>
          <a:p>
            <a:endParaRPr/>
          </a:p>
        </p:txBody>
      </p:sp>
      <p:sp>
        <p:nvSpPr>
          <p:cNvPr id="179" name="Shape 1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Garamond"/>
      </a:defRPr>
    </a:lvl1pPr>
    <a:lvl2pPr indent="228600" defTabSz="457200" latinLnBrk="0">
      <a:defRPr sz="1200">
        <a:latin typeface="+mn-lt"/>
        <a:ea typeface="+mn-ea"/>
        <a:cs typeface="+mn-cs"/>
        <a:sym typeface="Garamond"/>
      </a:defRPr>
    </a:lvl2pPr>
    <a:lvl3pPr indent="457200" defTabSz="457200" latinLnBrk="0">
      <a:defRPr sz="1200">
        <a:latin typeface="+mn-lt"/>
        <a:ea typeface="+mn-ea"/>
        <a:cs typeface="+mn-cs"/>
        <a:sym typeface="Garamond"/>
      </a:defRPr>
    </a:lvl3pPr>
    <a:lvl4pPr indent="685800" defTabSz="457200" latinLnBrk="0">
      <a:defRPr sz="1200">
        <a:latin typeface="+mn-lt"/>
        <a:ea typeface="+mn-ea"/>
        <a:cs typeface="+mn-cs"/>
        <a:sym typeface="Garamond"/>
      </a:defRPr>
    </a:lvl4pPr>
    <a:lvl5pPr indent="914400" defTabSz="457200" latinLnBrk="0">
      <a:defRPr sz="1200">
        <a:latin typeface="+mn-lt"/>
        <a:ea typeface="+mn-ea"/>
        <a:cs typeface="+mn-cs"/>
        <a:sym typeface="Garamond"/>
      </a:defRPr>
    </a:lvl5pPr>
    <a:lvl6pPr indent="1143000" defTabSz="457200" latinLnBrk="0">
      <a:defRPr sz="1200">
        <a:latin typeface="+mn-lt"/>
        <a:ea typeface="+mn-ea"/>
        <a:cs typeface="+mn-cs"/>
        <a:sym typeface="Garamond"/>
      </a:defRPr>
    </a:lvl6pPr>
    <a:lvl7pPr indent="1371600" defTabSz="457200" latinLnBrk="0">
      <a:defRPr sz="1200">
        <a:latin typeface="+mn-lt"/>
        <a:ea typeface="+mn-ea"/>
        <a:cs typeface="+mn-cs"/>
        <a:sym typeface="Garamond"/>
      </a:defRPr>
    </a:lvl7pPr>
    <a:lvl8pPr indent="1600200" defTabSz="457200" latinLnBrk="0">
      <a:defRPr sz="1200">
        <a:latin typeface="+mn-lt"/>
        <a:ea typeface="+mn-ea"/>
        <a:cs typeface="+mn-cs"/>
        <a:sym typeface="Garamond"/>
      </a:defRPr>
    </a:lvl8pPr>
    <a:lvl9pPr indent="1828800" defTabSz="457200" latinLnBrk="0">
      <a:defRPr sz="1200">
        <a:latin typeface="+mn-lt"/>
        <a:ea typeface="+mn-ea"/>
        <a:cs typeface="+mn-cs"/>
        <a:sym typeface="Garamond"/>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2" name="Picture 8" descr="Picture 8"/>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3" name="Title Text"/>
          <p:cNvSpPr txBox="1">
            <a:spLocks noGrp="1"/>
          </p:cNvSpPr>
          <p:nvPr>
            <p:ph type="title"/>
          </p:nvPr>
        </p:nvSpPr>
        <p:spPr>
          <a:xfrm>
            <a:off x="2692398" y="1871130"/>
            <a:ext cx="6815670" cy="1515534"/>
          </a:xfrm>
          <a:prstGeom prst="rect">
            <a:avLst/>
          </a:prstGeom>
        </p:spPr>
        <p:txBody>
          <a:bodyPr anchor="b"/>
          <a:lstStyle>
            <a:lvl1pPr>
              <a:defRPr sz="5400"/>
            </a:lvl1pPr>
          </a:lstStyle>
          <a:p>
            <a:r>
              <a:t>Title Text</a:t>
            </a:r>
          </a:p>
        </p:txBody>
      </p:sp>
      <p:sp>
        <p:nvSpPr>
          <p:cNvPr id="14" name="Body Level One…"/>
          <p:cNvSpPr txBox="1">
            <a:spLocks noGrp="1"/>
          </p:cNvSpPr>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 name="Straight Connector 14"/>
          <p:cNvSpPr/>
          <p:nvPr/>
        </p:nvSpPr>
        <p:spPr>
          <a:xfrm>
            <a:off x="2692399" y="3522131"/>
            <a:ext cx="6815668" cy="1"/>
          </a:xfrm>
          <a:prstGeom prst="line">
            <a:avLst/>
          </a:prstGeom>
          <a:ln w="15875">
            <a:solidFill>
              <a:schemeClr val="accent1"/>
            </a:solidFill>
          </a:ln>
        </p:spPr>
        <p:txBody>
          <a:bodyPr lIns="45719" rIns="45719"/>
          <a:lstStyle/>
          <a:p>
            <a:endParaRPr/>
          </a:p>
        </p:txBody>
      </p:sp>
      <p:sp>
        <p:nvSpPr>
          <p:cNvPr id="16" name="Slide Number"/>
          <p:cNvSpPr txBox="1">
            <a:spLocks noGrp="1"/>
          </p:cNvSpPr>
          <p:nvPr>
            <p:ph type="sldNum" sz="quarter" idx="2"/>
          </p:nvPr>
        </p:nvSpPr>
        <p:spPr>
          <a:xfrm>
            <a:off x="9284864" y="5055443"/>
            <a:ext cx="2232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pic>
        <p:nvPicPr>
          <p:cNvPr id="107"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08" name="Title Text"/>
          <p:cNvSpPr txBox="1">
            <a:spLocks noGrp="1"/>
          </p:cNvSpPr>
          <p:nvPr>
            <p:ph type="title"/>
          </p:nvPr>
        </p:nvSpPr>
        <p:spPr>
          <a:xfrm>
            <a:off x="1295400" y="4815414"/>
            <a:ext cx="9609668" cy="566739"/>
          </a:xfrm>
          <a:prstGeom prst="rect">
            <a:avLst/>
          </a:prstGeom>
        </p:spPr>
        <p:txBody>
          <a:bodyPr anchor="b"/>
          <a:lstStyle>
            <a:lvl1pPr>
              <a:defRPr sz="2400"/>
            </a:lvl1pPr>
          </a:lstStyle>
          <a:p>
            <a:r>
              <a:t>Title Text</a:t>
            </a:r>
          </a:p>
        </p:txBody>
      </p:sp>
      <p:sp>
        <p:nvSpPr>
          <p:cNvPr id="109" name="Picture Placeholder 2"/>
          <p:cNvSpPr>
            <a:spLocks noGrp="1"/>
          </p:cNvSpPr>
          <p:nvPr>
            <p:ph type="pic" idx="21"/>
          </p:nvPr>
        </p:nvSpPr>
        <p:spPr>
          <a:xfrm>
            <a:off x="1041426" y="1041398"/>
            <a:ext cx="10105974" cy="3335870"/>
          </a:xfrm>
          <a:prstGeom prst="rect">
            <a:avLst/>
          </a:prstGeom>
          <a:ln w="57150">
            <a:solidFill>
              <a:srgbClr val="808080"/>
            </a:solidFill>
            <a:miter lim="800000"/>
          </a:ln>
        </p:spPr>
        <p:txBody>
          <a:bodyPr lIns="91439" rIns="91439">
            <a:noAutofit/>
          </a:bodyPr>
          <a:lstStyle/>
          <a:p>
            <a:endParaRPr/>
          </a:p>
        </p:txBody>
      </p:sp>
      <p:sp>
        <p:nvSpPr>
          <p:cNvPr id="110" name="Body Level One…"/>
          <p:cNvSpPr txBox="1">
            <a:spLocks noGrp="1"/>
          </p:cNvSpPr>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pic>
        <p:nvPicPr>
          <p:cNvPr id="118"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19" name="Title Text"/>
          <p:cNvSpPr txBox="1">
            <a:spLocks noGrp="1"/>
          </p:cNvSpPr>
          <p:nvPr>
            <p:ph type="title"/>
          </p:nvPr>
        </p:nvSpPr>
        <p:spPr>
          <a:xfrm>
            <a:off x="1303867" y="982132"/>
            <a:ext cx="9592734" cy="2954869"/>
          </a:xfrm>
          <a:prstGeom prst="rect">
            <a:avLst/>
          </a:prstGeom>
        </p:spPr>
        <p:txBody>
          <a:bodyPr/>
          <a:lstStyle>
            <a:lvl1pPr>
              <a:defRPr sz="3200"/>
            </a:lvl1pPr>
          </a:lstStyle>
          <a:p>
            <a:r>
              <a:t>Title Text</a:t>
            </a:r>
          </a:p>
        </p:txBody>
      </p:sp>
      <p:sp>
        <p:nvSpPr>
          <p:cNvPr id="120" name="Body Level One…"/>
          <p:cNvSpPr txBox="1">
            <a:spLocks noGrp="1"/>
          </p:cNvSpPr>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traight Connector 14"/>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pic>
        <p:nvPicPr>
          <p:cNvPr id="129"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30" name="Title Text"/>
          <p:cNvSpPr txBox="1">
            <a:spLocks noGrp="1"/>
          </p:cNvSpPr>
          <p:nvPr>
            <p:ph type="title"/>
          </p:nvPr>
        </p:nvSpPr>
        <p:spPr>
          <a:xfrm>
            <a:off x="1446212" y="982132"/>
            <a:ext cx="9296399" cy="2370669"/>
          </a:xfrm>
          <a:prstGeom prst="rect">
            <a:avLst/>
          </a:prstGeom>
        </p:spPr>
        <p:txBody>
          <a:bodyPr/>
          <a:lstStyle>
            <a:lvl1pPr>
              <a:defRPr sz="3200">
                <a:solidFill>
                  <a:srgbClr val="000000"/>
                </a:solidFill>
              </a:defRPr>
            </a:lvl1pPr>
          </a:lstStyle>
          <a:p>
            <a:r>
              <a:t>Title Text</a:t>
            </a:r>
          </a:p>
        </p:txBody>
      </p:sp>
      <p:sp>
        <p:nvSpPr>
          <p:cNvPr id="131" name="Body Level One…"/>
          <p:cNvSpPr txBox="1">
            <a:spLocks noGrp="1"/>
          </p:cNvSpPr>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2" name="Text Placeholder 2"/>
          <p:cNvSpPr>
            <a:spLocks noGrp="1"/>
          </p:cNvSpPr>
          <p:nvPr>
            <p:ph type="body" sz="quarter" idx="21"/>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endParaRPr/>
          </a:p>
        </p:txBody>
      </p:sp>
      <p:sp>
        <p:nvSpPr>
          <p:cNvPr id="133" name="TextBox 13"/>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lvl1pPr>
          </a:lstStyle>
          <a:p>
            <a:r>
              <a:t>“</a:t>
            </a:r>
          </a:p>
        </p:txBody>
      </p:sp>
      <p:sp>
        <p:nvSpPr>
          <p:cNvPr id="134" name="TextBox 14"/>
          <p:cNvSpPr txBox="1"/>
          <p:nvPr/>
        </p:nvSpPr>
        <p:spPr>
          <a:xfrm>
            <a:off x="10645986" y="2503038"/>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a:lvl1pPr>
          </a:lstStyle>
          <a:p>
            <a:r>
              <a:t>”</a:t>
            </a:r>
          </a:p>
        </p:txBody>
      </p:sp>
      <p:sp>
        <p:nvSpPr>
          <p:cNvPr id="135" name="Straight Connector 18"/>
          <p:cNvSpPr/>
          <p:nvPr/>
        </p:nvSpPr>
        <p:spPr>
          <a:xfrm>
            <a:off x="1396169" y="4140198"/>
            <a:ext cx="9407299" cy="1"/>
          </a:xfrm>
          <a:prstGeom prst="line">
            <a:avLst/>
          </a:prstGeom>
          <a:ln w="15875">
            <a:solidFill>
              <a:schemeClr val="accent1"/>
            </a:solidFill>
          </a:ln>
        </p:spPr>
        <p:txBody>
          <a:bodyPr lIns="45719" rIns="45719"/>
          <a:lstStyle/>
          <a:p>
            <a:endParaRP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pic>
        <p:nvPicPr>
          <p:cNvPr id="143"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44" name="Title Text"/>
          <p:cNvSpPr txBox="1">
            <a:spLocks noGrp="1"/>
          </p:cNvSpPr>
          <p:nvPr>
            <p:ph type="title"/>
          </p:nvPr>
        </p:nvSpPr>
        <p:spPr>
          <a:xfrm>
            <a:off x="1295402" y="3308580"/>
            <a:ext cx="9609668" cy="1468801"/>
          </a:xfrm>
          <a:prstGeom prst="rect">
            <a:avLst/>
          </a:prstGeom>
        </p:spPr>
        <p:txBody>
          <a:bodyPr anchor="b"/>
          <a:lstStyle>
            <a:lvl1pPr algn="l">
              <a:defRPr sz="3200"/>
            </a:lvl1pPr>
          </a:lstStyle>
          <a:p>
            <a:r>
              <a:t>Title Text</a:t>
            </a:r>
          </a:p>
        </p:txBody>
      </p:sp>
      <p:sp>
        <p:nvSpPr>
          <p:cNvPr id="145" name="Body Level One…"/>
          <p:cNvSpPr txBox="1">
            <a:spLocks noGrp="1"/>
          </p:cNvSpPr>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Name Card">
    <p:spTree>
      <p:nvGrpSpPr>
        <p:cNvPr id="1" name=""/>
        <p:cNvGrpSpPr/>
        <p:nvPr/>
      </p:nvGrpSpPr>
      <p:grpSpPr>
        <a:xfrm>
          <a:off x="0" y="0"/>
          <a:ext cx="0" cy="0"/>
          <a:chOff x="0" y="0"/>
          <a:chExt cx="0" cy="0"/>
        </a:xfrm>
      </p:grpSpPr>
      <p:pic>
        <p:nvPicPr>
          <p:cNvPr id="153"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54" name="Title Text"/>
          <p:cNvSpPr txBox="1">
            <a:spLocks noGrp="1"/>
          </p:cNvSpPr>
          <p:nvPr>
            <p:ph type="title"/>
          </p:nvPr>
        </p:nvSpPr>
        <p:spPr>
          <a:xfrm>
            <a:off x="1446212" y="982132"/>
            <a:ext cx="9296399" cy="2243669"/>
          </a:xfrm>
          <a:prstGeom prst="rect">
            <a:avLst/>
          </a:prstGeom>
        </p:spPr>
        <p:txBody>
          <a:bodyPr/>
          <a:lstStyle>
            <a:lvl1pPr>
              <a:defRPr sz="3200">
                <a:solidFill>
                  <a:srgbClr val="000000"/>
                </a:solidFill>
              </a:defRPr>
            </a:lvl1pPr>
          </a:lstStyle>
          <a:p>
            <a:r>
              <a:t>Title Text</a:t>
            </a:r>
          </a:p>
        </p:txBody>
      </p:sp>
      <p:sp>
        <p:nvSpPr>
          <p:cNvPr id="155" name="Body Level One…"/>
          <p:cNvSpPr txBox="1">
            <a:spLocks noGrp="1"/>
          </p:cNvSpPr>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6" name="Text Placeholder 2"/>
          <p:cNvSpPr>
            <a:spLocks noGrp="1"/>
          </p:cNvSpPr>
          <p:nvPr>
            <p:ph type="body" sz="quarter" idx="21"/>
          </p:nvPr>
        </p:nvSpPr>
        <p:spPr>
          <a:xfrm>
            <a:off x="1295400" y="4529666"/>
            <a:ext cx="9609670" cy="1346201"/>
          </a:xfrm>
          <a:prstGeom prst="rect">
            <a:avLst/>
          </a:prstGeom>
        </p:spPr>
        <p:txBody>
          <a:bodyPr/>
          <a:lstStyle/>
          <a:p>
            <a:pPr marL="0" indent="0">
              <a:buClrTx/>
              <a:buSzTx/>
              <a:buFontTx/>
              <a:buNone/>
              <a:defRPr sz="1800">
                <a:solidFill>
                  <a:srgbClr val="000000"/>
                </a:solidFill>
              </a:defRPr>
            </a:pPr>
            <a:endParaRPr/>
          </a:p>
        </p:txBody>
      </p:sp>
      <p:sp>
        <p:nvSpPr>
          <p:cNvPr id="157" name="TextBox 11"/>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lvl1pPr>
          </a:lstStyle>
          <a:p>
            <a:r>
              <a:t>“</a:t>
            </a:r>
          </a:p>
        </p:txBody>
      </p:sp>
      <p:sp>
        <p:nvSpPr>
          <p:cNvPr id="158" name="TextBox 12"/>
          <p:cNvSpPr txBox="1"/>
          <p:nvPr/>
        </p:nvSpPr>
        <p:spPr>
          <a:xfrm>
            <a:off x="10645986" y="2274428"/>
            <a:ext cx="518161" cy="123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a:lvl1pPr>
          </a:lstStyle>
          <a:p>
            <a:r>
              <a:t>”</a:t>
            </a:r>
          </a:p>
        </p:txBody>
      </p:sp>
      <p:sp>
        <p:nvSpPr>
          <p:cNvPr id="159" name="Straight Connector 25"/>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rue or False">
    <p:spTree>
      <p:nvGrpSpPr>
        <p:cNvPr id="1" name=""/>
        <p:cNvGrpSpPr/>
        <p:nvPr/>
      </p:nvGrpSpPr>
      <p:grpSpPr>
        <a:xfrm>
          <a:off x="0" y="0"/>
          <a:ext cx="0" cy="0"/>
          <a:chOff x="0" y="0"/>
          <a:chExt cx="0" cy="0"/>
        </a:xfrm>
      </p:grpSpPr>
      <p:pic>
        <p:nvPicPr>
          <p:cNvPr id="167"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168" name="Title Text"/>
          <p:cNvSpPr txBox="1">
            <a:spLocks noGrp="1"/>
          </p:cNvSpPr>
          <p:nvPr>
            <p:ph type="title"/>
          </p:nvPr>
        </p:nvSpPr>
        <p:spPr>
          <a:xfrm>
            <a:off x="1295400" y="982132"/>
            <a:ext cx="9609668" cy="2243669"/>
          </a:xfrm>
          <a:prstGeom prst="rect">
            <a:avLst/>
          </a:prstGeom>
        </p:spPr>
        <p:txBody>
          <a:bodyPr/>
          <a:lstStyle/>
          <a:p>
            <a:r>
              <a:t>Title Text</a:t>
            </a:r>
          </a:p>
        </p:txBody>
      </p:sp>
      <p:sp>
        <p:nvSpPr>
          <p:cNvPr id="169" name="Body Level One…"/>
          <p:cNvSpPr txBox="1">
            <a:spLocks noGrp="1"/>
          </p:cNvSpPr>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0" name="Text Placeholder 2"/>
          <p:cNvSpPr>
            <a:spLocks noGrp="1"/>
          </p:cNvSpPr>
          <p:nvPr>
            <p:ph type="body" sz="quarter" idx="21"/>
          </p:nvPr>
        </p:nvSpPr>
        <p:spPr>
          <a:xfrm>
            <a:off x="1295399" y="4470398"/>
            <a:ext cx="9609672" cy="1405468"/>
          </a:xfrm>
          <a:prstGeom prst="rect">
            <a:avLst/>
          </a:prstGeom>
        </p:spPr>
        <p:txBody>
          <a:bodyPr/>
          <a:lstStyle/>
          <a:p>
            <a:pPr marL="0" indent="0">
              <a:buClrTx/>
              <a:buSzTx/>
              <a:buFontTx/>
              <a:buNone/>
              <a:defRPr sz="1800">
                <a:solidFill>
                  <a:srgbClr val="000000"/>
                </a:solidFill>
              </a:defRPr>
            </a:pPr>
            <a:endParaRPr/>
          </a:p>
        </p:txBody>
      </p:sp>
      <p:sp>
        <p:nvSpPr>
          <p:cNvPr id="171" name="Straight Connector 14"/>
          <p:cNvSpPr/>
          <p:nvPr/>
        </p:nvSpPr>
        <p:spPr>
          <a:xfrm>
            <a:off x="1396169" y="3429000"/>
            <a:ext cx="9407299" cy="0"/>
          </a:xfrm>
          <a:prstGeom prst="line">
            <a:avLst/>
          </a:prstGeom>
          <a:ln w="15875">
            <a:solidFill>
              <a:schemeClr val="accent1"/>
            </a:solidFill>
          </a:ln>
        </p:spPr>
        <p:txBody>
          <a:bodyPr lIns="45719" rIns="45719"/>
          <a:lstStyle/>
          <a:p>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Straight Connector 6"/>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24"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25" name="Body Level One…"/>
          <p:cNvSpPr txBox="1">
            <a:spLocks noGrp="1"/>
          </p:cNvSpPr>
          <p:nvPr>
            <p:ph type="body" sz="half" idx="1"/>
          </p:nvPr>
        </p:nvSpPr>
        <p:spPr>
          <a:xfrm>
            <a:off x="1295400" y="2556931"/>
            <a:ext cx="9601198" cy="33189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34" name="Title Text"/>
          <p:cNvSpPr txBox="1">
            <a:spLocks noGrp="1"/>
          </p:cNvSpPr>
          <p:nvPr>
            <p:ph type="title"/>
          </p:nvPr>
        </p:nvSpPr>
        <p:spPr>
          <a:xfrm>
            <a:off x="2015069" y="1752606"/>
            <a:ext cx="8158689" cy="1822514"/>
          </a:xfrm>
          <a:prstGeom prst="rect">
            <a:avLst/>
          </a:prstGeom>
        </p:spPr>
        <p:txBody>
          <a:bodyPr anchor="b"/>
          <a:lstStyle/>
          <a:p>
            <a:r>
              <a:t>Title Text</a:t>
            </a:r>
          </a:p>
        </p:txBody>
      </p:sp>
      <p:sp>
        <p:nvSpPr>
          <p:cNvPr id="35" name="Body Level One…"/>
          <p:cNvSpPr txBox="1">
            <a:spLocks noGrp="1"/>
          </p:cNvSpPr>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6" name="Straight Connector 15"/>
          <p:cNvSpPr/>
          <p:nvPr/>
        </p:nvSpPr>
        <p:spPr>
          <a:xfrm>
            <a:off x="2012723" y="3710585"/>
            <a:ext cx="8163381" cy="1"/>
          </a:xfrm>
          <a:prstGeom prst="line">
            <a:avLst/>
          </a:prstGeom>
          <a:ln w="15875">
            <a:solidFill>
              <a:schemeClr val="accent1"/>
            </a:solidFill>
          </a:ln>
        </p:spPr>
        <p:txBody>
          <a:bodyPr lIns="45719" rIns="45719"/>
          <a:lstStyle/>
          <a:p>
            <a:endParaRP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4"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45" name="Straight Connector 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46"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47" name="Body Level One…"/>
          <p:cNvSpPr txBox="1">
            <a:spLocks noGrp="1"/>
          </p:cNvSpPr>
          <p:nvPr>
            <p:ph type="body" sz="quarter" idx="1"/>
          </p:nvPr>
        </p:nvSpPr>
        <p:spPr>
          <a:xfrm>
            <a:off x="1298447" y="2560320"/>
            <a:ext cx="4718305" cy="33101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5"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56"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57" name="Body Level One…"/>
          <p:cNvSpPr txBox="1">
            <a:spLocks noGrp="1"/>
          </p:cNvSpPr>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4"/>
          <p:cNvSpPr>
            <a:spLocks noGrp="1"/>
          </p:cNvSpPr>
          <p:nvPr>
            <p:ph type="body" sz="quarter" idx="21"/>
          </p:nvPr>
        </p:nvSpPr>
        <p:spPr>
          <a:xfrm>
            <a:off x="6180671" y="2658533"/>
            <a:ext cx="4718305" cy="576263"/>
          </a:xfrm>
          <a:prstGeom prst="rect">
            <a:avLst/>
          </a:prstGeom>
        </p:spPr>
        <p:txBody>
          <a:bodyPr anchor="b"/>
          <a:lstStyle/>
          <a:p>
            <a:pPr marL="0" indent="0">
              <a:buClrTx/>
              <a:buSzTx/>
              <a:buFontTx/>
              <a:buNone/>
              <a:defRPr sz="2800">
                <a:solidFill>
                  <a:schemeClr val="accent1"/>
                </a:solidFill>
              </a:defRPr>
            </a:pPr>
            <a:endParaRPr/>
          </a:p>
        </p:txBody>
      </p:sp>
      <p:sp>
        <p:nvSpPr>
          <p:cNvPr id="59" name="Straight Connector 17"/>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7"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68" name="Title Text"/>
          <p:cNvSpPr txBox="1">
            <a:spLocks noGrp="1"/>
          </p:cNvSpPr>
          <p:nvPr>
            <p:ph type="title"/>
          </p:nvPr>
        </p:nvSpPr>
        <p:spPr>
          <a:xfrm>
            <a:off x="1295402" y="982132"/>
            <a:ext cx="9601197" cy="1303868"/>
          </a:xfrm>
          <a:prstGeom prst="rect">
            <a:avLst/>
          </a:prstGeom>
        </p:spPr>
        <p:txBody>
          <a:bodyPr/>
          <a:lstStyle/>
          <a:p>
            <a:r>
              <a:t>Title Text</a:t>
            </a:r>
          </a:p>
        </p:txBody>
      </p:sp>
      <p:sp>
        <p:nvSpPr>
          <p:cNvPr id="69" name="Straight Connector 13"/>
          <p:cNvSpPr/>
          <p:nvPr/>
        </p:nvSpPr>
        <p:spPr>
          <a:xfrm>
            <a:off x="1396169" y="2421465"/>
            <a:ext cx="9407299" cy="1"/>
          </a:xfrm>
          <a:prstGeom prst="line">
            <a:avLst/>
          </a:prstGeom>
          <a:ln w="15875">
            <a:solidFill>
              <a:schemeClr val="accent1"/>
            </a:solidFill>
          </a:ln>
        </p:spPr>
        <p:txBody>
          <a:bodyPr lIns="45719" rIns="45719"/>
          <a:lstStyle/>
          <a:p>
            <a:endParaRP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4"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85" name="Title Text"/>
          <p:cNvSpPr txBox="1">
            <a:spLocks noGrp="1"/>
          </p:cNvSpPr>
          <p:nvPr>
            <p:ph type="title"/>
          </p:nvPr>
        </p:nvSpPr>
        <p:spPr>
          <a:xfrm>
            <a:off x="1293811" y="1388534"/>
            <a:ext cx="3718455" cy="1371601"/>
          </a:xfrm>
          <a:prstGeom prst="rect">
            <a:avLst/>
          </a:prstGeom>
        </p:spPr>
        <p:txBody>
          <a:bodyPr anchor="b"/>
          <a:lstStyle>
            <a:lvl1pPr>
              <a:defRPr sz="2400"/>
            </a:lvl1pPr>
          </a:lstStyle>
          <a:p>
            <a:r>
              <a:t>Title Text</a:t>
            </a:r>
          </a:p>
        </p:txBody>
      </p:sp>
      <p:sp>
        <p:nvSpPr>
          <p:cNvPr id="86" name="Body Level One…"/>
          <p:cNvSpPr txBox="1">
            <a:spLocks noGrp="1"/>
          </p:cNvSpPr>
          <p:nvPr>
            <p:ph type="body" sz="half" idx="1"/>
          </p:nvPr>
        </p:nvSpPr>
        <p:spPr>
          <a:xfrm>
            <a:off x="5418668" y="982131"/>
            <a:ext cx="5469467" cy="4893736"/>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87" name="Text Placeholder 3"/>
          <p:cNvSpPr>
            <a:spLocks noGrp="1"/>
          </p:cNvSpPr>
          <p:nvPr>
            <p:ph type="body" sz="quarter" idx="21"/>
          </p:nvPr>
        </p:nvSpPr>
        <p:spPr>
          <a:xfrm>
            <a:off x="1293811" y="3031064"/>
            <a:ext cx="3718455" cy="2438406"/>
          </a:xfrm>
          <a:prstGeom prst="rect">
            <a:avLst/>
          </a:prstGeom>
        </p:spPr>
        <p:txBody>
          <a:bodyPr/>
          <a:lstStyle/>
          <a:p>
            <a:pPr marL="0" indent="0" algn="ctr">
              <a:buClrTx/>
              <a:buSzTx/>
              <a:buFontTx/>
              <a:buNone/>
              <a:defRPr sz="1600"/>
            </a:pPr>
            <a:endParaRPr/>
          </a:p>
        </p:txBody>
      </p:sp>
      <p:sp>
        <p:nvSpPr>
          <p:cNvPr id="88" name="Straight Connector 15"/>
          <p:cNvSpPr/>
          <p:nvPr/>
        </p:nvSpPr>
        <p:spPr>
          <a:xfrm>
            <a:off x="1396169" y="2912533"/>
            <a:ext cx="3514498" cy="1"/>
          </a:xfrm>
          <a:prstGeom prst="line">
            <a:avLst/>
          </a:prstGeom>
          <a:ln w="15875">
            <a:solidFill>
              <a:schemeClr val="accent1"/>
            </a:solidFill>
          </a:ln>
        </p:spPr>
        <p:txBody>
          <a:bodyPr lIns="45719" rIns="45719"/>
          <a:lstStyle/>
          <a:p>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6" name="Picture 6" descr="Picture 6"/>
          <p:cNvPicPr>
            <a:picLocks noChangeAspect="1"/>
          </p:cNvPicPr>
          <p:nvPr/>
        </p:nvPicPr>
        <p:blipFill>
          <a:blip r:embed="rId2"/>
          <a:stretch>
            <a:fillRect/>
          </a:stretch>
        </p:blipFill>
        <p:spPr>
          <a:xfrm>
            <a:off x="0" y="0"/>
            <a:ext cx="12188825" cy="6856215"/>
          </a:xfrm>
          <a:prstGeom prst="rect">
            <a:avLst/>
          </a:prstGeom>
          <a:ln w="12700">
            <a:miter lim="400000"/>
          </a:ln>
        </p:spPr>
      </p:pic>
      <p:sp>
        <p:nvSpPr>
          <p:cNvPr id="97" name="Title Text"/>
          <p:cNvSpPr txBox="1">
            <a:spLocks noGrp="1"/>
          </p:cNvSpPr>
          <p:nvPr>
            <p:ph type="title"/>
          </p:nvPr>
        </p:nvSpPr>
        <p:spPr>
          <a:xfrm>
            <a:off x="1295399" y="1883831"/>
            <a:ext cx="6241816" cy="1371601"/>
          </a:xfrm>
          <a:prstGeom prst="rect">
            <a:avLst/>
          </a:prstGeom>
        </p:spPr>
        <p:txBody>
          <a:bodyPr anchor="b"/>
          <a:lstStyle>
            <a:lvl1pPr>
              <a:defRPr sz="2800"/>
            </a:lvl1pPr>
          </a:lstStyle>
          <a:p>
            <a:r>
              <a:t>Title Text</a:t>
            </a:r>
          </a:p>
        </p:txBody>
      </p:sp>
      <p:sp>
        <p:nvSpPr>
          <p:cNvPr id="98" name="Picture Placeholder 2"/>
          <p:cNvSpPr>
            <a:spLocks noGrp="1"/>
          </p:cNvSpPr>
          <p:nvPr>
            <p:ph type="pic" sz="quarter" idx="21"/>
          </p:nvPr>
        </p:nvSpPr>
        <p:spPr>
          <a:xfrm>
            <a:off x="8094830" y="1041400"/>
            <a:ext cx="3063348" cy="4775200"/>
          </a:xfrm>
          <a:prstGeom prst="rect">
            <a:avLst/>
          </a:prstGeom>
          <a:ln w="57150">
            <a:solidFill>
              <a:srgbClr val="808080"/>
            </a:solidFill>
            <a:miter lim="800000"/>
          </a:ln>
        </p:spPr>
        <p:txBody>
          <a:bodyPr lIns="91439" rIns="91439">
            <a:noAutofit/>
          </a:bodyPr>
          <a:lstStyle/>
          <a:p>
            <a:endParaRPr/>
          </a:p>
        </p:txBody>
      </p:sp>
      <p:sp>
        <p:nvSpPr>
          <p:cNvPr id="99" name="Body Level One…"/>
          <p:cNvSpPr txBox="1">
            <a:spLocks noGrp="1"/>
          </p:cNvSpPr>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52999"/>
          </a:srgbClr>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7"/>
          <a:stretch>
            <a:fillRect/>
          </a:stretch>
        </p:blipFill>
        <p:spPr>
          <a:xfrm>
            <a:off x="0" y="0"/>
            <a:ext cx="12188825" cy="6856215"/>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0673395" y="5986779"/>
            <a:ext cx="223204" cy="243841"/>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262626"/>
          </a:solidFill>
          <a:uFillTx/>
          <a:latin typeface="+mn-lt"/>
          <a:ea typeface="+mn-ea"/>
          <a:cs typeface="+mn-cs"/>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sz="2400" b="0" i="0" u="none" strike="noStrike" cap="none" spc="0" baseline="0">
          <a:solidFill>
            <a:srgbClr val="262626"/>
          </a:solidFill>
          <a:uFillTx/>
          <a:latin typeface="+mn-lt"/>
          <a:ea typeface="+mn-ea"/>
          <a:cs typeface="+mn-cs"/>
          <a:sym typeface="Garamond"/>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prstGeom prst="rect">
            <a:avLst/>
          </a:prstGeom>
        </p:spPr>
        <p:txBody>
          <a:bodyPr/>
          <a:lstStyle/>
          <a:p>
            <a:r>
              <a:t>Lockdown</a:t>
            </a:r>
          </a:p>
        </p:txBody>
      </p:sp>
      <p:sp>
        <p:nvSpPr>
          <p:cNvPr id="182" name="Subtitle 2"/>
          <p:cNvSpPr txBox="1">
            <a:spLocks noGrp="1"/>
          </p:cNvSpPr>
          <p:nvPr>
            <p:ph type="body" sz="quarter" idx="1"/>
          </p:nvPr>
        </p:nvSpPr>
        <p:spPr>
          <a:xfrm>
            <a:off x="2176529" y="3657596"/>
            <a:ext cx="7830357" cy="1320803"/>
          </a:xfrm>
          <a:prstGeom prst="rect">
            <a:avLst/>
          </a:prstGeom>
          <a:solidFill>
            <a:schemeClr val="accent1">
              <a:alpha val="0"/>
            </a:schemeClr>
          </a:solidFill>
        </p:spPr>
        <p:txBody>
          <a:bodyPr/>
          <a:lstStyle>
            <a:lvl1pPr>
              <a:defRPr sz="2400"/>
            </a:lvl1pPr>
          </a:lstStyle>
          <a:p>
            <a:r>
              <a:t>Maintaining (initiating) Orthodox Christian life during isolation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1"/>
          <p:cNvSpPr txBox="1">
            <a:spLocks noGrp="1"/>
          </p:cNvSpPr>
          <p:nvPr>
            <p:ph type="title"/>
          </p:nvPr>
        </p:nvSpPr>
        <p:spPr>
          <a:prstGeom prst="rect">
            <a:avLst/>
          </a:prstGeom>
        </p:spPr>
        <p:txBody>
          <a:bodyPr/>
          <a:lstStyle/>
          <a:p>
            <a:r>
              <a:t>Will God hear my prayer?</a:t>
            </a:r>
          </a:p>
        </p:txBody>
      </p:sp>
      <p:sp>
        <p:nvSpPr>
          <p:cNvPr id="210" name="Content Placeholder 2"/>
          <p:cNvSpPr txBox="1">
            <a:spLocks noGrp="1"/>
          </p:cNvSpPr>
          <p:nvPr>
            <p:ph type="body" sz="half" idx="1"/>
          </p:nvPr>
        </p:nvSpPr>
        <p:spPr>
          <a:xfrm>
            <a:off x="1295401" y="2498499"/>
            <a:ext cx="9601197" cy="3425782"/>
          </a:xfrm>
          <a:prstGeom prst="rect">
            <a:avLst/>
          </a:prstGeom>
        </p:spPr>
        <p:txBody>
          <a:bodyPr/>
          <a:lstStyle/>
          <a:p>
            <a:pPr marL="0" indent="0">
              <a:buSzTx/>
              <a:buNone/>
              <a:defRPr b="1"/>
            </a:pPr>
            <a:r>
              <a:rPr dirty="0"/>
              <a:t>“Ask and it will be given to you; seek and you will find; knock and the door will be open to you. For everyone who asks receives; he who seeks finds; and to him that knocks, the door will be opened.” </a:t>
            </a:r>
            <a:r>
              <a:rPr sz="1600" dirty="0"/>
              <a:t>(Matt 7:7-8)</a:t>
            </a:r>
          </a:p>
          <a:p>
            <a:pPr marL="0" indent="0">
              <a:buSzTx/>
              <a:buNone/>
              <a:defRPr b="1"/>
            </a:pPr>
            <a:endParaRPr sz="1600" dirty="0"/>
          </a:p>
          <a:p>
            <a:pPr marL="0" indent="0">
              <a:buSzTx/>
              <a:buNone/>
              <a:defRPr b="1"/>
            </a:pPr>
            <a:r>
              <a:rPr dirty="0"/>
              <a:t>Prayer will illuminate the mind and soul and the answer to our request becomes apparent. We may never hear the voice of God, but what we are promised is </a:t>
            </a:r>
            <a:r>
              <a:rPr lang="en-AU" dirty="0"/>
              <a:t>that </a:t>
            </a:r>
            <a:r>
              <a:rPr dirty="0"/>
              <a:t>the Holy Spirit will work within us as our hearts and motives are purified through prayer.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prstGeom prst="rect">
            <a:avLst/>
          </a:prstGeom>
        </p:spPr>
        <p:txBody>
          <a:bodyPr/>
          <a:lstStyle/>
          <a:p>
            <a:r>
              <a:t>Will God hear my prayer?</a:t>
            </a:r>
          </a:p>
        </p:txBody>
      </p:sp>
      <p:sp>
        <p:nvSpPr>
          <p:cNvPr id="213" name="Content Placeholder 2"/>
          <p:cNvSpPr txBox="1">
            <a:spLocks noGrp="1"/>
          </p:cNvSpPr>
          <p:nvPr>
            <p:ph type="body" sz="half" idx="1"/>
          </p:nvPr>
        </p:nvSpPr>
        <p:spPr>
          <a:xfrm>
            <a:off x="1295401" y="2498499"/>
            <a:ext cx="7074921" cy="3425782"/>
          </a:xfrm>
          <a:prstGeom prst="rect">
            <a:avLst/>
          </a:prstGeom>
        </p:spPr>
        <p:txBody>
          <a:bodyPr/>
          <a:lstStyle/>
          <a:p>
            <a:pPr marL="0" indent="0">
              <a:buSzTx/>
              <a:buNone/>
              <a:defRPr b="1"/>
            </a:pPr>
            <a:r>
              <a:t>“Be anxious for nothing, but in everything by prayer and supplication, with thanksgiving, let your requests be made known to God; and the peace of God, which surpasses all understanding, will guard your hearts and minds through Christ Jesus.” </a:t>
            </a:r>
            <a:r>
              <a:rPr sz="1600"/>
              <a:t>(Philip 4:6-7)</a:t>
            </a:r>
          </a:p>
          <a:p>
            <a:pPr marL="0" indent="0">
              <a:buSzTx/>
              <a:buNone/>
              <a:defRPr b="1"/>
            </a:pPr>
            <a:br>
              <a:rPr sz="1600"/>
            </a:br>
            <a:r>
              <a:t>Struggle with patience and perseverance!</a:t>
            </a:r>
          </a:p>
        </p:txBody>
      </p:sp>
      <p:pic>
        <p:nvPicPr>
          <p:cNvPr id="214" name="Picture 3" descr="Picture 3"/>
          <p:cNvPicPr>
            <a:picLocks noChangeAspect="1"/>
          </p:cNvPicPr>
          <p:nvPr/>
        </p:nvPicPr>
        <p:blipFill>
          <a:blip r:embed="rId2"/>
          <a:stretch>
            <a:fillRect/>
          </a:stretch>
        </p:blipFill>
        <p:spPr>
          <a:xfrm>
            <a:off x="8370323" y="2285999"/>
            <a:ext cx="2838658" cy="4063287"/>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17" name="Looking After our Wellbeing"/>
          <p:cNvSpPr txBox="1">
            <a:spLocks noGrp="1"/>
          </p:cNvSpPr>
          <p:nvPr>
            <p:ph type="title"/>
          </p:nvPr>
        </p:nvSpPr>
        <p:spPr>
          <a:prstGeom prst="rect">
            <a:avLst/>
          </a:prstGeom>
        </p:spPr>
        <p:txBody>
          <a:bodyPr/>
          <a:lstStyle/>
          <a:p>
            <a:r>
              <a:t>Looking After our Wellbeing</a:t>
            </a:r>
          </a:p>
        </p:txBody>
      </p:sp>
      <p:sp>
        <p:nvSpPr>
          <p:cNvPr id="216" name="Uncertainty, Stress &amp; Worry…"/>
          <p:cNvSpPr txBox="1">
            <a:spLocks noGrp="1"/>
          </p:cNvSpPr>
          <p:nvPr>
            <p:ph type="body" sz="half" idx="1"/>
          </p:nvPr>
        </p:nvSpPr>
        <p:spPr>
          <a:prstGeom prst="rect">
            <a:avLst/>
          </a:prstGeom>
        </p:spPr>
        <p:txBody>
          <a:bodyPr/>
          <a:lstStyle/>
          <a:p>
            <a:r>
              <a:t>Uncertainty, Stress &amp; Worry </a:t>
            </a:r>
            <a:br/>
            <a:endParaRPr/>
          </a:p>
          <a:p>
            <a:r>
              <a:t>Keeping Productive (balanced)</a:t>
            </a:r>
            <a:br/>
            <a:endParaRPr/>
          </a:p>
          <a:p>
            <a:r>
              <a:t>General Wellbeing</a:t>
            </a:r>
          </a:p>
        </p:txBody>
      </p:sp>
      <p:pic>
        <p:nvPicPr>
          <p:cNvPr id="218" name="Screen Shot 2021-07-30 at 12.15.36 pm.png" descr="Screen Shot 2021-07-30 at 12.15.36 pm.png"/>
          <p:cNvPicPr>
            <a:picLocks noChangeAspect="1"/>
          </p:cNvPicPr>
          <p:nvPr/>
        </p:nvPicPr>
        <p:blipFill>
          <a:blip r:embed="rId2"/>
          <a:stretch>
            <a:fillRect/>
          </a:stretch>
        </p:blipFill>
        <p:spPr>
          <a:xfrm>
            <a:off x="6583386" y="2743744"/>
            <a:ext cx="4256074" cy="238442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21" name="Importance of Parent Wellbeing"/>
          <p:cNvSpPr txBox="1">
            <a:spLocks noGrp="1"/>
          </p:cNvSpPr>
          <p:nvPr>
            <p:ph type="title"/>
          </p:nvPr>
        </p:nvSpPr>
        <p:spPr>
          <a:prstGeom prst="rect">
            <a:avLst/>
          </a:prstGeom>
        </p:spPr>
        <p:txBody>
          <a:bodyPr/>
          <a:lstStyle/>
          <a:p>
            <a:r>
              <a:t>Importance of Parent Wellbeing </a:t>
            </a:r>
          </a:p>
        </p:txBody>
      </p:sp>
      <p:sp>
        <p:nvSpPr>
          <p:cNvPr id="220" name="Cannot pour from an empty cup…"/>
          <p:cNvSpPr txBox="1">
            <a:spLocks noGrp="1"/>
          </p:cNvSpPr>
          <p:nvPr>
            <p:ph type="body" sz="half" idx="1"/>
          </p:nvPr>
        </p:nvSpPr>
        <p:spPr>
          <a:xfrm>
            <a:off x="845161" y="2518923"/>
            <a:ext cx="9601198" cy="3318938"/>
          </a:xfrm>
          <a:prstGeom prst="rect">
            <a:avLst/>
          </a:prstGeom>
        </p:spPr>
        <p:txBody>
          <a:bodyPr/>
          <a:lstStyle/>
          <a:p>
            <a:pPr>
              <a:defRPr i="1"/>
            </a:pPr>
            <a:r>
              <a:t>Cannot pour from an empty cup</a:t>
            </a:r>
            <a:br/>
            <a:endParaRPr/>
          </a:p>
          <a:p>
            <a:r>
              <a:t>Wear many hats and have many roles; parent, friend, </a:t>
            </a:r>
            <a:br/>
            <a:r>
              <a:t>sibling, partner, and carer for ageing parents. </a:t>
            </a:r>
            <a:br/>
            <a:r>
              <a:rPr i="1"/>
              <a:t>( have not even mentioned work demands yet)</a:t>
            </a:r>
          </a:p>
          <a:p>
            <a:endParaRPr i="1"/>
          </a:p>
          <a:p>
            <a:r>
              <a:t>Increased demands with limited resources during </a:t>
            </a:r>
            <a:br/>
            <a:r>
              <a:t>Covid - 19. </a:t>
            </a:r>
          </a:p>
        </p:txBody>
      </p:sp>
      <p:pic>
        <p:nvPicPr>
          <p:cNvPr id="222" name="Screen Shot 2021-07-30 at 12.20.33 pm.png" descr="Screen Shot 2021-07-30 at 12.20.33 pm.png"/>
          <p:cNvPicPr>
            <a:picLocks noChangeAspect="1"/>
          </p:cNvPicPr>
          <p:nvPr/>
        </p:nvPicPr>
        <p:blipFill>
          <a:blip r:embed="rId2"/>
          <a:stretch>
            <a:fillRect/>
          </a:stretch>
        </p:blipFill>
        <p:spPr>
          <a:xfrm>
            <a:off x="7934880" y="2413527"/>
            <a:ext cx="3537130" cy="352973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25" name="Uncertainty and Stress"/>
          <p:cNvSpPr txBox="1">
            <a:spLocks noGrp="1"/>
          </p:cNvSpPr>
          <p:nvPr>
            <p:ph type="title"/>
          </p:nvPr>
        </p:nvSpPr>
        <p:spPr>
          <a:prstGeom prst="rect">
            <a:avLst/>
          </a:prstGeom>
        </p:spPr>
        <p:txBody>
          <a:bodyPr/>
          <a:lstStyle/>
          <a:p>
            <a:r>
              <a:t>Uncertainty and Stress</a:t>
            </a:r>
          </a:p>
        </p:txBody>
      </p:sp>
      <p:sp>
        <p:nvSpPr>
          <p:cNvPr id="224" name="We are wired for predictability and certainty.…"/>
          <p:cNvSpPr txBox="1">
            <a:spLocks noGrp="1"/>
          </p:cNvSpPr>
          <p:nvPr>
            <p:ph type="body" sz="half" idx="1"/>
          </p:nvPr>
        </p:nvSpPr>
        <p:spPr>
          <a:prstGeom prst="rect">
            <a:avLst/>
          </a:prstGeom>
        </p:spPr>
        <p:txBody>
          <a:bodyPr/>
          <a:lstStyle/>
          <a:p>
            <a:r>
              <a:t>We are wired for predictability and certainty. </a:t>
            </a:r>
            <a:br/>
            <a:endParaRPr/>
          </a:p>
          <a:p>
            <a:r>
              <a:t>We can feel destabilised, out - of -sync, lethargic. </a:t>
            </a:r>
            <a:br/>
            <a:endParaRPr/>
          </a:p>
          <a:p>
            <a:r>
              <a:t>Increased stress when uncertain and overwhelmed </a:t>
            </a:r>
          </a:p>
          <a:p>
            <a:r>
              <a:t>Notice changes in mood</a:t>
            </a:r>
          </a:p>
        </p:txBody>
      </p:sp>
      <p:pic>
        <p:nvPicPr>
          <p:cNvPr id="226" name="Screen Shot 2021-07-30 at 11.54.59 am.png" descr="Screen Shot 2021-07-30 at 11.54.59 am.png"/>
          <p:cNvPicPr>
            <a:picLocks noChangeAspect="1"/>
          </p:cNvPicPr>
          <p:nvPr/>
        </p:nvPicPr>
        <p:blipFill>
          <a:blip r:embed="rId2"/>
          <a:stretch>
            <a:fillRect/>
          </a:stretch>
        </p:blipFill>
        <p:spPr>
          <a:xfrm>
            <a:off x="8221353" y="3137364"/>
            <a:ext cx="3334416" cy="256401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29" name="Uncertainty and Stress    Responding to Stress"/>
          <p:cNvSpPr txBox="1">
            <a:spLocks noGrp="1"/>
          </p:cNvSpPr>
          <p:nvPr>
            <p:ph type="title"/>
          </p:nvPr>
        </p:nvSpPr>
        <p:spPr>
          <a:xfrm>
            <a:off x="1295401" y="982132"/>
            <a:ext cx="9601198" cy="1730411"/>
          </a:xfrm>
          <a:prstGeom prst="rect">
            <a:avLst/>
          </a:prstGeom>
        </p:spPr>
        <p:txBody>
          <a:bodyPr/>
          <a:lstStyle/>
          <a:p>
            <a:r>
              <a:t>Uncertainty and Stress</a:t>
            </a:r>
            <a:br/>
            <a:r>
              <a:t>  </a:t>
            </a:r>
            <a:r>
              <a:rPr sz="2400"/>
              <a:t> Responding to Stress</a:t>
            </a:r>
          </a:p>
        </p:txBody>
      </p:sp>
      <p:sp>
        <p:nvSpPr>
          <p:cNvPr id="228" name="Talk about how you are feeling.…"/>
          <p:cNvSpPr txBox="1">
            <a:spLocks noGrp="1"/>
          </p:cNvSpPr>
          <p:nvPr>
            <p:ph type="body" sz="half" idx="1"/>
          </p:nvPr>
        </p:nvSpPr>
        <p:spPr>
          <a:xfrm>
            <a:off x="1295401" y="2497689"/>
            <a:ext cx="9601198" cy="3318938"/>
          </a:xfrm>
          <a:prstGeom prst="rect">
            <a:avLst/>
          </a:prstGeom>
        </p:spPr>
        <p:txBody>
          <a:bodyPr>
            <a:normAutofit lnSpcReduction="10000"/>
          </a:bodyPr>
          <a:lstStyle/>
          <a:p>
            <a:pPr marL="282892" indent="-282892" defTabSz="452627">
              <a:spcBef>
                <a:spcPts val="500"/>
              </a:spcBef>
              <a:defRPr sz="2376"/>
            </a:pPr>
            <a:r>
              <a:t>Talk about how you are feeling. </a:t>
            </a:r>
          </a:p>
          <a:p>
            <a:pPr marL="282892" indent="-282892" defTabSz="452627">
              <a:spcBef>
                <a:spcPts val="500"/>
              </a:spcBef>
              <a:defRPr sz="2376"/>
            </a:pPr>
            <a:r>
              <a:t>Reflect on previous uncertainties - what helped you to get through?</a:t>
            </a:r>
          </a:p>
          <a:p>
            <a:pPr marL="282892" indent="-282892" defTabSz="452627">
              <a:spcBef>
                <a:spcPts val="500"/>
              </a:spcBef>
              <a:defRPr sz="2376"/>
            </a:pPr>
            <a:r>
              <a:t>Noticing thoughts and letting go of what is out of your control</a:t>
            </a:r>
            <a:br/>
            <a:r>
              <a:t>- can model this to your children to ease their mind. </a:t>
            </a:r>
            <a:br/>
            <a:endParaRPr/>
          </a:p>
          <a:p>
            <a:pPr marL="282892" indent="-282892" defTabSz="452627">
              <a:spcBef>
                <a:spcPts val="500"/>
              </a:spcBef>
              <a:defRPr sz="2376"/>
            </a:pPr>
            <a:r>
              <a:t>Mindfulness and Prayer - bringing your mind to the </a:t>
            </a:r>
            <a:br/>
            <a:r>
              <a:t>present</a:t>
            </a:r>
            <a:br/>
            <a:br/>
            <a:r>
              <a:t>*Stress is individual - notice what is helpful for you.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32" name="Keeping productive (balanced)"/>
          <p:cNvSpPr txBox="1">
            <a:spLocks noGrp="1"/>
          </p:cNvSpPr>
          <p:nvPr>
            <p:ph type="title"/>
          </p:nvPr>
        </p:nvSpPr>
        <p:spPr>
          <a:prstGeom prst="rect">
            <a:avLst/>
          </a:prstGeom>
        </p:spPr>
        <p:txBody>
          <a:bodyPr/>
          <a:lstStyle/>
          <a:p>
            <a:r>
              <a:t>Keeping productive (balanced)</a:t>
            </a:r>
          </a:p>
        </p:txBody>
      </p:sp>
      <p:sp>
        <p:nvSpPr>
          <p:cNvPr id="231" name="Feedback from Wellbeing survey - productivity…"/>
          <p:cNvSpPr txBox="1">
            <a:spLocks noGrp="1"/>
          </p:cNvSpPr>
          <p:nvPr>
            <p:ph type="body" sz="half" idx="1"/>
          </p:nvPr>
        </p:nvSpPr>
        <p:spPr>
          <a:prstGeom prst="rect">
            <a:avLst/>
          </a:prstGeom>
        </p:spPr>
        <p:txBody>
          <a:bodyPr/>
          <a:lstStyle/>
          <a:p>
            <a:r>
              <a:t>Feedback from Wellbeing survey - productivity </a:t>
            </a:r>
          </a:p>
          <a:p>
            <a:r>
              <a:t>Possibly already spread out very thin. </a:t>
            </a:r>
            <a:br/>
            <a:r>
              <a:t>Balancing the day </a:t>
            </a:r>
            <a:br/>
            <a:r>
              <a:t>- daily planner for yourself (and kids)</a:t>
            </a:r>
            <a:br/>
            <a:r>
              <a:t>- set boundaries for self i.e. limit news intake to a specified amount per day</a:t>
            </a:r>
          </a:p>
          <a:p>
            <a:r>
              <a:t>Where possible, do the things that you enjoy, are meaningful, and make you laugh.</a:t>
            </a:r>
          </a:p>
          <a:p>
            <a:r>
              <a:t>Keep note of the positive things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35" name="General Wellbeing"/>
          <p:cNvSpPr txBox="1">
            <a:spLocks noGrp="1"/>
          </p:cNvSpPr>
          <p:nvPr>
            <p:ph type="title"/>
          </p:nvPr>
        </p:nvSpPr>
        <p:spPr>
          <a:xfrm>
            <a:off x="1154327" y="815808"/>
            <a:ext cx="9601198" cy="1303868"/>
          </a:xfrm>
          <a:prstGeom prst="rect">
            <a:avLst/>
          </a:prstGeom>
        </p:spPr>
        <p:txBody>
          <a:bodyPr/>
          <a:lstStyle/>
          <a:p>
            <a:r>
              <a:t>General Wellbeing </a:t>
            </a:r>
          </a:p>
        </p:txBody>
      </p:sp>
      <p:sp>
        <p:nvSpPr>
          <p:cNvPr id="234" name="The advice we give to our children goes for us as well…"/>
          <p:cNvSpPr txBox="1">
            <a:spLocks noGrp="1"/>
          </p:cNvSpPr>
          <p:nvPr>
            <p:ph type="body" sz="half" idx="1"/>
          </p:nvPr>
        </p:nvSpPr>
        <p:spPr>
          <a:xfrm>
            <a:off x="979305" y="1954223"/>
            <a:ext cx="9601197" cy="3487731"/>
          </a:xfrm>
          <a:prstGeom prst="rect">
            <a:avLst/>
          </a:prstGeom>
        </p:spPr>
        <p:txBody>
          <a:bodyPr>
            <a:normAutofit lnSpcReduction="10000"/>
          </a:bodyPr>
          <a:lstStyle/>
          <a:p>
            <a:pPr marL="268604" indent="-268604" defTabSz="429768">
              <a:spcBef>
                <a:spcPts val="500"/>
              </a:spcBef>
              <a:defRPr sz="2256"/>
            </a:pPr>
            <a:r>
              <a:t>The advice we give to our children goes for us as well</a:t>
            </a:r>
          </a:p>
          <a:p>
            <a:pPr marL="268604" indent="-268604" defTabSz="429768">
              <a:spcBef>
                <a:spcPts val="500"/>
              </a:spcBef>
              <a:defRPr sz="2256"/>
            </a:pPr>
            <a:endParaRPr/>
          </a:p>
          <a:p>
            <a:pPr marL="268604" indent="-268604" defTabSz="429768">
              <a:spcBef>
                <a:spcPts val="500"/>
              </a:spcBef>
              <a:defRPr sz="2256"/>
            </a:pPr>
            <a:r>
              <a:t>Importance of rest</a:t>
            </a:r>
          </a:p>
          <a:p>
            <a:pPr marL="268604" indent="-268604" defTabSz="429768">
              <a:spcBef>
                <a:spcPts val="500"/>
              </a:spcBef>
              <a:defRPr sz="2256"/>
            </a:pPr>
            <a:r>
              <a:t>Exercise - stretch, breathe, and move</a:t>
            </a:r>
          </a:p>
          <a:p>
            <a:pPr marL="268604" indent="-268604" defTabSz="429768">
              <a:spcBef>
                <a:spcPts val="500"/>
              </a:spcBef>
              <a:defRPr sz="2256"/>
            </a:pPr>
            <a:r>
              <a:t>Connection - family, friends, prayer</a:t>
            </a:r>
          </a:p>
          <a:p>
            <a:pPr marL="268604" indent="-268604" defTabSz="429768">
              <a:spcBef>
                <a:spcPts val="500"/>
              </a:spcBef>
              <a:defRPr sz="2256"/>
            </a:pPr>
            <a:r>
              <a:t>Screen time</a:t>
            </a:r>
          </a:p>
          <a:p>
            <a:pPr marL="268604" indent="-268604" defTabSz="429768">
              <a:spcBef>
                <a:spcPts val="500"/>
              </a:spcBef>
              <a:defRPr sz="2256"/>
            </a:pPr>
            <a:r>
              <a:t>Nutrition - connected to mood </a:t>
            </a:r>
          </a:p>
          <a:p>
            <a:pPr marL="268604" indent="-268604" defTabSz="429768">
              <a:spcBef>
                <a:spcPts val="500"/>
              </a:spcBef>
              <a:defRPr sz="2256"/>
            </a:pPr>
            <a:r>
              <a:t>Keep to a routine where possible (allows for a sense of predictability)</a:t>
            </a:r>
            <a:br/>
            <a:endParaRPr/>
          </a:p>
        </p:txBody>
      </p:sp>
      <p:pic>
        <p:nvPicPr>
          <p:cNvPr id="236" name="9dfb5vfK2d9DfjrBgvFQCgh_IYRqaeKpd5wKR08SedY8LiHbA7gS2ZxplYBArewA8dd27T_mP_5stDPxEVQz3qaim3fAfPnvtALv_RT90IBPLRxSskfpbRka9DVgn4NytwLyi6LsT7M.png" descr="9dfb5vfK2d9DfjrBgvFQCgh_IYRqaeKpd5wKR08SedY8LiHbA7gS2ZxplYBArewA8dd27T_mP_5stDPxEVQz3qaim3fAfPnvtALv_RT90IBPLRxSskfpbRka9DVgn4NytwLyi6LsT7M.png"/>
          <p:cNvPicPr>
            <a:picLocks noChangeAspect="1"/>
          </p:cNvPicPr>
          <p:nvPr/>
        </p:nvPicPr>
        <p:blipFill>
          <a:blip r:embed="rId2"/>
          <a:stretch>
            <a:fillRect/>
          </a:stretch>
        </p:blipFill>
        <p:spPr>
          <a:xfrm>
            <a:off x="7818162" y="2614665"/>
            <a:ext cx="4720000" cy="4720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239" name="Self Care For Parents"/>
          <p:cNvSpPr txBox="1">
            <a:spLocks noGrp="1"/>
          </p:cNvSpPr>
          <p:nvPr>
            <p:ph type="title"/>
          </p:nvPr>
        </p:nvSpPr>
        <p:spPr>
          <a:prstGeom prst="rect">
            <a:avLst/>
          </a:prstGeom>
        </p:spPr>
        <p:txBody>
          <a:bodyPr/>
          <a:lstStyle/>
          <a:p>
            <a:r>
              <a:t>Self Care For Parents</a:t>
            </a:r>
          </a:p>
        </p:txBody>
      </p:sp>
      <p:sp>
        <p:nvSpPr>
          <p:cNvPr id="238" name="Make time for yourself - walk, read, relax…"/>
          <p:cNvSpPr txBox="1">
            <a:spLocks noGrp="1"/>
          </p:cNvSpPr>
          <p:nvPr>
            <p:ph type="body" sz="half" idx="1"/>
          </p:nvPr>
        </p:nvSpPr>
        <p:spPr>
          <a:xfrm>
            <a:off x="821465" y="2388139"/>
            <a:ext cx="9601197" cy="3487731"/>
          </a:xfrm>
          <a:prstGeom prst="rect">
            <a:avLst/>
          </a:prstGeom>
        </p:spPr>
        <p:txBody>
          <a:bodyPr/>
          <a:lstStyle/>
          <a:p>
            <a:r>
              <a:t>Make time for yourself - walk, read, relax</a:t>
            </a:r>
            <a:br/>
            <a:r>
              <a:t> </a:t>
            </a:r>
          </a:p>
          <a:p>
            <a:r>
              <a:t>Connect with loved ones</a:t>
            </a:r>
            <a:br/>
            <a:endParaRPr/>
          </a:p>
          <a:p>
            <a:r>
              <a:t>Nutrition - don’t let your usual health habits slip</a:t>
            </a:r>
            <a:br/>
            <a:endParaRPr/>
          </a:p>
          <a:p>
            <a:r>
              <a:t>Practice self compassion - there is no playbook for </a:t>
            </a:r>
            <a:br/>
            <a:r>
              <a:t>this situation and you are doing your very best </a:t>
            </a:r>
          </a:p>
        </p:txBody>
      </p:sp>
      <p:pic>
        <p:nvPicPr>
          <p:cNvPr id="240" name="Screen Shot 2021-07-30 at 1.59.19 pm.png" descr="Screen Shot 2021-07-30 at 1.59.19 pm.png"/>
          <p:cNvPicPr>
            <a:picLocks noChangeAspect="1"/>
          </p:cNvPicPr>
          <p:nvPr/>
        </p:nvPicPr>
        <p:blipFill>
          <a:blip r:embed="rId2"/>
          <a:stretch>
            <a:fillRect/>
          </a:stretch>
        </p:blipFill>
        <p:spPr>
          <a:xfrm>
            <a:off x="7458875" y="3434140"/>
            <a:ext cx="4122979" cy="264702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5299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C783-AE93-4809-B77C-4B8A993D1D7A}"/>
              </a:ext>
            </a:extLst>
          </p:cNvPr>
          <p:cNvSpPr>
            <a:spLocks noGrp="1"/>
          </p:cNvSpPr>
          <p:nvPr>
            <p:ph type="title"/>
          </p:nvPr>
        </p:nvSpPr>
        <p:spPr/>
        <p:txBody>
          <a:bodyPr/>
          <a:lstStyle/>
          <a:p>
            <a:r>
              <a:rPr lang="en-AU" dirty="0"/>
              <a:t>Contact Details</a:t>
            </a:r>
          </a:p>
        </p:txBody>
      </p:sp>
      <p:sp>
        <p:nvSpPr>
          <p:cNvPr id="3" name="Text Placeholder 2">
            <a:extLst>
              <a:ext uri="{FF2B5EF4-FFF2-40B4-BE49-F238E27FC236}">
                <a16:creationId xmlns:a16="http://schemas.microsoft.com/office/drawing/2014/main" id="{0639D93B-DB51-483D-9EC7-5D8F1292F0F0}"/>
              </a:ext>
            </a:extLst>
          </p:cNvPr>
          <p:cNvSpPr>
            <a:spLocks noGrp="1"/>
          </p:cNvSpPr>
          <p:nvPr>
            <p:ph type="body" sz="half" idx="1"/>
          </p:nvPr>
        </p:nvSpPr>
        <p:spPr/>
        <p:txBody>
          <a:bodyPr/>
          <a:lstStyle/>
          <a:p>
            <a:pPr marL="0" indent="0">
              <a:buNone/>
            </a:pPr>
            <a:endParaRPr lang="en-AU" dirty="0"/>
          </a:p>
        </p:txBody>
      </p:sp>
    </p:spTree>
    <p:extLst>
      <p:ext uri="{BB962C8B-B14F-4D97-AF65-F5344CB8AC3E}">
        <p14:creationId xmlns:p14="http://schemas.microsoft.com/office/powerpoint/2010/main" val="42825956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
          <p:cNvSpPr txBox="1">
            <a:spLocks noGrp="1"/>
          </p:cNvSpPr>
          <p:nvPr>
            <p:ph type="title"/>
          </p:nvPr>
        </p:nvSpPr>
        <p:spPr>
          <a:prstGeom prst="rect">
            <a:avLst/>
          </a:prstGeom>
        </p:spPr>
        <p:txBody>
          <a:bodyPr/>
          <a:lstStyle/>
          <a:p>
            <a:r>
              <a:t>Let us pray to the Lord</a:t>
            </a:r>
          </a:p>
        </p:txBody>
      </p:sp>
      <p:sp>
        <p:nvSpPr>
          <p:cNvPr id="185" name="Content Placeholder 2"/>
          <p:cNvSpPr txBox="1">
            <a:spLocks noGrp="1"/>
          </p:cNvSpPr>
          <p:nvPr>
            <p:ph type="body" sz="half" idx="1"/>
          </p:nvPr>
        </p:nvSpPr>
        <p:spPr>
          <a:prstGeom prst="rect">
            <a:avLst/>
          </a:prstGeom>
        </p:spPr>
        <p:txBody>
          <a:bodyPr/>
          <a:lstStyle/>
          <a:p>
            <a:pPr marL="0" indent="0">
              <a:buSzTx/>
              <a:buNone/>
              <a:defRPr b="1"/>
            </a:pPr>
            <a:r>
              <a:t>Our Father, in heaven, hallowed be Your name. </a:t>
            </a:r>
          </a:p>
          <a:p>
            <a:pPr marL="0" indent="0">
              <a:buSzTx/>
              <a:buNone/>
              <a:defRPr b="1"/>
            </a:pPr>
            <a:r>
              <a:t>Your kingdom come, Your will be done on earth, as it is in heaven.</a:t>
            </a:r>
          </a:p>
          <a:p>
            <a:pPr marL="0" indent="0">
              <a:buSzTx/>
              <a:buNone/>
              <a:defRPr b="1"/>
            </a:pPr>
            <a:r>
              <a:t>Give us today our daily bread, and forgive us our sins as we forgive those who sin against us and lead us not into temptation but deliver us from evil.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8C6F-4624-448C-A1DA-C969A15E8ECD}"/>
              </a:ext>
            </a:extLst>
          </p:cNvPr>
          <p:cNvSpPr>
            <a:spLocks noGrp="1"/>
          </p:cNvSpPr>
          <p:nvPr>
            <p:ph type="title"/>
          </p:nvPr>
        </p:nvSpPr>
        <p:spPr>
          <a:xfrm>
            <a:off x="1132842" y="921172"/>
            <a:ext cx="9601197" cy="795868"/>
          </a:xfrm>
        </p:spPr>
        <p:txBody>
          <a:bodyPr>
            <a:normAutofit fontScale="90000"/>
          </a:bodyPr>
          <a:lstStyle/>
          <a:p>
            <a:r>
              <a:rPr lang="en-AU" dirty="0"/>
              <a:t>Upcoming PBIS Parent workshop!</a:t>
            </a:r>
            <a:br>
              <a:rPr lang="en-AU" dirty="0"/>
            </a:br>
            <a:r>
              <a:rPr lang="en-AU" b="1" dirty="0"/>
              <a:t>7</a:t>
            </a:r>
            <a:r>
              <a:rPr lang="en-AU" b="1" baseline="30000" dirty="0"/>
              <a:t>th</a:t>
            </a:r>
            <a:r>
              <a:rPr lang="en-AU" b="1" dirty="0"/>
              <a:t> of September </a:t>
            </a:r>
            <a:r>
              <a:rPr lang="en-AU" dirty="0"/>
              <a:t>7:00pm to 8:00pm via Zoom</a:t>
            </a:r>
          </a:p>
        </p:txBody>
      </p:sp>
      <p:pic>
        <p:nvPicPr>
          <p:cNvPr id="6" name="Picture 5">
            <a:extLst>
              <a:ext uri="{FF2B5EF4-FFF2-40B4-BE49-F238E27FC236}">
                <a16:creationId xmlns:a16="http://schemas.microsoft.com/office/drawing/2014/main" id="{BC38792D-A410-4D4C-B3B7-330085D79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6280" y="2852517"/>
            <a:ext cx="5354320" cy="3084311"/>
          </a:xfrm>
          <a:prstGeom prst="rect">
            <a:avLst/>
          </a:prstGeom>
        </p:spPr>
      </p:pic>
    </p:spTree>
    <p:extLst>
      <p:ext uri="{BB962C8B-B14F-4D97-AF65-F5344CB8AC3E}">
        <p14:creationId xmlns:p14="http://schemas.microsoft.com/office/powerpoint/2010/main" val="28518753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prstGeom prst="rect">
            <a:avLst/>
          </a:prstGeom>
        </p:spPr>
        <p:txBody>
          <a:bodyPr/>
          <a:lstStyle/>
          <a:p>
            <a:r>
              <a:t>Lockdown!</a:t>
            </a:r>
          </a:p>
        </p:txBody>
      </p:sp>
      <p:sp>
        <p:nvSpPr>
          <p:cNvPr id="188" name="Content Placeholder 2"/>
          <p:cNvSpPr txBox="1">
            <a:spLocks noGrp="1"/>
          </p:cNvSpPr>
          <p:nvPr>
            <p:ph type="body" sz="half" idx="1"/>
          </p:nvPr>
        </p:nvSpPr>
        <p:spPr>
          <a:prstGeom prst="rect">
            <a:avLst/>
          </a:prstGeom>
        </p:spPr>
        <p:txBody>
          <a:bodyPr/>
          <a:lstStyle/>
          <a:p>
            <a:pPr>
              <a:defRPr sz="2800"/>
            </a:pPr>
            <a:r>
              <a:rPr dirty="0"/>
              <a:t>Isolation</a:t>
            </a:r>
          </a:p>
          <a:p>
            <a:pPr>
              <a:defRPr sz="2800"/>
            </a:pPr>
            <a:r>
              <a:rPr dirty="0"/>
              <a:t>Uncertainty</a:t>
            </a:r>
          </a:p>
          <a:p>
            <a:pPr>
              <a:defRPr sz="2800"/>
            </a:pPr>
            <a:r>
              <a:rPr dirty="0"/>
              <a:t>Fear</a:t>
            </a:r>
          </a:p>
          <a:p>
            <a:pPr>
              <a:defRPr sz="2800"/>
            </a:pPr>
            <a:r>
              <a:rPr dirty="0"/>
              <a:t>Time</a:t>
            </a:r>
          </a:p>
          <a:p>
            <a:pPr>
              <a:defRPr sz="2800"/>
            </a:pPr>
            <a:r>
              <a:rPr dirty="0"/>
              <a:t>Opportunity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p>
            <a:r>
              <a:t>Avoid</a:t>
            </a:r>
          </a:p>
        </p:txBody>
      </p:sp>
      <p:sp>
        <p:nvSpPr>
          <p:cNvPr id="191" name="Content Placeholder 2"/>
          <p:cNvSpPr txBox="1">
            <a:spLocks noGrp="1"/>
          </p:cNvSpPr>
          <p:nvPr>
            <p:ph type="body" sz="half" idx="1"/>
          </p:nvPr>
        </p:nvSpPr>
        <p:spPr>
          <a:prstGeom prst="rect">
            <a:avLst/>
          </a:prstGeom>
        </p:spPr>
        <p:txBody>
          <a:bodyPr/>
          <a:lstStyle/>
          <a:p>
            <a:pPr>
              <a:defRPr sz="2800"/>
            </a:pPr>
            <a:r>
              <a:rPr dirty="0"/>
              <a:t>Do not become angry</a:t>
            </a:r>
          </a:p>
          <a:p>
            <a:pPr>
              <a:defRPr sz="2800"/>
            </a:pPr>
            <a:r>
              <a:rPr dirty="0"/>
              <a:t>Do not become despondent</a:t>
            </a:r>
            <a:endParaRPr lang="en-AU" dirty="0"/>
          </a:p>
          <a:p>
            <a:pPr>
              <a:defRPr sz="2800"/>
            </a:pPr>
            <a:r>
              <a:rPr lang="en-US" dirty="0"/>
              <a:t>Do not inadvertently add to your children’s (family’s) fear and panic</a:t>
            </a:r>
          </a:p>
          <a:p>
            <a:pPr marL="0" indent="0">
              <a:buNone/>
              <a:defRPr sz="2800"/>
            </a:pP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title"/>
          </p:nvPr>
        </p:nvSpPr>
        <p:spPr>
          <a:prstGeom prst="rect">
            <a:avLst/>
          </a:prstGeom>
        </p:spPr>
        <p:txBody>
          <a:bodyPr/>
          <a:lstStyle/>
          <a:p>
            <a:r>
              <a:t>Protest against impacts of the lockdown!</a:t>
            </a:r>
          </a:p>
        </p:txBody>
      </p:sp>
      <p:sp>
        <p:nvSpPr>
          <p:cNvPr id="194" name="Content Placeholder 2"/>
          <p:cNvSpPr txBox="1">
            <a:spLocks noGrp="1"/>
          </p:cNvSpPr>
          <p:nvPr>
            <p:ph type="body" sz="half" idx="1"/>
          </p:nvPr>
        </p:nvSpPr>
        <p:spPr>
          <a:prstGeom prst="rect">
            <a:avLst/>
          </a:prstGeom>
        </p:spPr>
        <p:txBody>
          <a:bodyPr/>
          <a:lstStyle/>
          <a:p>
            <a:pPr marL="0" indent="0">
              <a:buSzTx/>
              <a:buNone/>
              <a:defRPr sz="2800"/>
            </a:pPr>
            <a:r>
              <a:t>There is no doubting the negative impacts of the lockdown. However, by adopting a Christian struggle during lockdown, we can turn it into a positive experience.</a:t>
            </a:r>
          </a:p>
          <a:p>
            <a:pPr>
              <a:defRPr sz="2800"/>
            </a:pPr>
            <a:r>
              <a:t>Reconnect</a:t>
            </a:r>
          </a:p>
          <a:p>
            <a:pPr>
              <a:defRPr sz="2800"/>
            </a:pPr>
            <a:r>
              <a:t>Pray</a:t>
            </a:r>
          </a:p>
          <a:p>
            <a:pPr>
              <a:defRPr sz="2800"/>
            </a:pPr>
            <a:r>
              <a:t>Read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txBox="1">
            <a:spLocks noGrp="1"/>
          </p:cNvSpPr>
          <p:nvPr>
            <p:ph type="title"/>
          </p:nvPr>
        </p:nvSpPr>
        <p:spPr>
          <a:prstGeom prst="rect">
            <a:avLst/>
          </a:prstGeom>
        </p:spPr>
        <p:txBody>
          <a:bodyPr/>
          <a:lstStyle/>
          <a:p>
            <a:r>
              <a:t>Be careful, the children are watching…</a:t>
            </a:r>
          </a:p>
        </p:txBody>
      </p:sp>
      <p:sp>
        <p:nvSpPr>
          <p:cNvPr id="197" name="Content Placeholder 2"/>
          <p:cNvSpPr txBox="1">
            <a:spLocks noGrp="1"/>
          </p:cNvSpPr>
          <p:nvPr>
            <p:ph type="body" sz="half" idx="1"/>
          </p:nvPr>
        </p:nvSpPr>
        <p:spPr>
          <a:xfrm>
            <a:off x="965915" y="2556931"/>
            <a:ext cx="10264462" cy="3318937"/>
          </a:xfrm>
          <a:prstGeom prst="rect">
            <a:avLst/>
          </a:prstGeom>
        </p:spPr>
        <p:txBody>
          <a:bodyPr/>
          <a:lstStyle/>
          <a:p>
            <a:pPr>
              <a:defRPr sz="2800"/>
            </a:pPr>
            <a:r>
              <a:t>Children learn through observation.</a:t>
            </a:r>
          </a:p>
          <a:p>
            <a:pPr>
              <a:defRPr sz="2800"/>
            </a:pPr>
            <a:r>
              <a:t>Christian practices and behaviours need to be modelled in the home.</a:t>
            </a:r>
          </a:p>
          <a:p>
            <a:pPr>
              <a:defRPr sz="2800"/>
            </a:pPr>
            <a:r>
              <a:t>One cannot accidentally come to correct moral behaviour. They must be guided (Kohlberg).</a:t>
            </a:r>
          </a:p>
          <a:p>
            <a:pPr marL="0" indent="0">
              <a:buSzTx/>
              <a:buNone/>
              <a:defRPr sz="2800"/>
            </a:pPr>
            <a:r>
              <a:t>“When your children are still small, you have to help them understand what is good. That is the deepest meaning of life.” – Saint Paisios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837126" y="982131"/>
            <a:ext cx="10586434" cy="1303869"/>
          </a:xfrm>
          <a:prstGeom prst="rect">
            <a:avLst/>
          </a:prstGeom>
        </p:spPr>
        <p:txBody>
          <a:bodyPr/>
          <a:lstStyle/>
          <a:p>
            <a:r>
              <a:t>What is prayer?</a:t>
            </a:r>
          </a:p>
        </p:txBody>
      </p:sp>
      <p:sp>
        <p:nvSpPr>
          <p:cNvPr id="200" name="Content Placeholder 2"/>
          <p:cNvSpPr txBox="1">
            <a:spLocks noGrp="1"/>
          </p:cNvSpPr>
          <p:nvPr>
            <p:ph type="body" sz="half" idx="1"/>
          </p:nvPr>
        </p:nvSpPr>
        <p:spPr>
          <a:xfrm>
            <a:off x="837124" y="2498500"/>
            <a:ext cx="10586437" cy="3528814"/>
          </a:xfrm>
          <a:prstGeom prst="rect">
            <a:avLst/>
          </a:prstGeom>
        </p:spPr>
        <p:txBody>
          <a:bodyPr/>
          <a:lstStyle/>
          <a:p>
            <a:pPr marL="0" indent="0">
              <a:lnSpc>
                <a:spcPct val="90000"/>
              </a:lnSpc>
              <a:buSzTx/>
              <a:buNone/>
              <a:defRPr b="1"/>
            </a:pPr>
            <a:r>
              <a:t>Prayer is the mutual and personal encounter with God; the elevation of the mind and the heart to God in praise, in thanksgiving, and in petition for the spiritual and material goods we need.  Our Lord Jesus Christ commanded us to enter into our inner room and there pray to God the Father in secret. This inner room means the heart, the core of our being.</a:t>
            </a:r>
          </a:p>
          <a:p>
            <a:pPr marL="0" indent="0">
              <a:lnSpc>
                <a:spcPct val="90000"/>
              </a:lnSpc>
              <a:buSzTx/>
              <a:buNone/>
              <a:defRPr b="1"/>
            </a:pPr>
            <a:r>
              <a:t>It is through prayer that we open ourselves to the invisible, imperceptible power of God. </a:t>
            </a:r>
          </a:p>
          <a:p>
            <a:pPr marL="0" indent="0">
              <a:lnSpc>
                <a:spcPct val="90000"/>
              </a:lnSpc>
              <a:buSzTx/>
              <a:buNone/>
              <a:defRPr b="1"/>
            </a:pPr>
            <a:r>
              <a:t>To pray is to stand in awe before God with our whole being – soul, mind and heart.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noGrp="1"/>
          </p:cNvSpPr>
          <p:nvPr>
            <p:ph type="title"/>
          </p:nvPr>
        </p:nvSpPr>
        <p:spPr>
          <a:prstGeom prst="rect">
            <a:avLst/>
          </a:prstGeom>
        </p:spPr>
        <p:txBody>
          <a:bodyPr/>
          <a:lstStyle/>
          <a:p>
            <a:r>
              <a:t>Dedicate a regular place for prayer</a:t>
            </a:r>
          </a:p>
        </p:txBody>
      </p:sp>
      <p:pic>
        <p:nvPicPr>
          <p:cNvPr id="203" name="Picture 4" descr="Picture 4"/>
          <p:cNvPicPr>
            <a:picLocks noChangeAspect="1"/>
          </p:cNvPicPr>
          <p:nvPr/>
        </p:nvPicPr>
        <p:blipFill>
          <a:blip r:embed="rId2"/>
          <a:stretch>
            <a:fillRect/>
          </a:stretch>
        </p:blipFill>
        <p:spPr>
          <a:xfrm>
            <a:off x="1635617" y="2444482"/>
            <a:ext cx="2794782" cy="3726377"/>
          </a:xfrm>
          <a:prstGeom prst="rect">
            <a:avLst/>
          </a:prstGeom>
          <a:ln w="12700">
            <a:miter lim="400000"/>
          </a:ln>
        </p:spPr>
      </p:pic>
      <p:pic>
        <p:nvPicPr>
          <p:cNvPr id="204" name="Picture 5" descr="Picture 5"/>
          <p:cNvPicPr>
            <a:picLocks noChangeAspect="1"/>
          </p:cNvPicPr>
          <p:nvPr/>
        </p:nvPicPr>
        <p:blipFill>
          <a:blip r:embed="rId3"/>
          <a:stretch>
            <a:fillRect/>
          </a:stretch>
        </p:blipFill>
        <p:spPr>
          <a:xfrm>
            <a:off x="4524714" y="2444482"/>
            <a:ext cx="6603436" cy="372637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xfrm>
            <a:off x="1329744" y="982131"/>
            <a:ext cx="9601198" cy="1303869"/>
          </a:xfrm>
          <a:prstGeom prst="rect">
            <a:avLst/>
          </a:prstGeom>
        </p:spPr>
        <p:txBody>
          <a:bodyPr/>
          <a:lstStyle/>
          <a:p>
            <a:r>
              <a:t>Sample Prayer Rule</a:t>
            </a:r>
          </a:p>
        </p:txBody>
      </p:sp>
      <p:sp>
        <p:nvSpPr>
          <p:cNvPr id="207" name="Content Placeholder 2"/>
          <p:cNvSpPr txBox="1">
            <a:spLocks noGrp="1"/>
          </p:cNvSpPr>
          <p:nvPr>
            <p:ph type="body" sz="half" idx="1"/>
          </p:nvPr>
        </p:nvSpPr>
        <p:spPr>
          <a:xfrm>
            <a:off x="721216" y="2285999"/>
            <a:ext cx="10818253" cy="4050408"/>
          </a:xfrm>
          <a:prstGeom prst="rect">
            <a:avLst/>
          </a:prstGeom>
        </p:spPr>
        <p:txBody>
          <a:bodyPr>
            <a:normAutofit lnSpcReduction="10000"/>
          </a:bodyPr>
          <a:lstStyle/>
          <a:p>
            <a:pPr>
              <a:lnSpc>
                <a:spcPct val="120000"/>
              </a:lnSpc>
              <a:spcBef>
                <a:spcPts val="0"/>
              </a:spcBef>
              <a:defRPr sz="2000"/>
            </a:pPr>
            <a:r>
              <a:t>Begin by lighting a candle, and making prostrations and stand quietly to collect yourself in your heart</a:t>
            </a:r>
          </a:p>
          <a:p>
            <a:pPr>
              <a:lnSpc>
                <a:spcPct val="120000"/>
              </a:lnSpc>
              <a:spcBef>
                <a:spcPts val="0"/>
              </a:spcBef>
              <a:defRPr sz="2000"/>
            </a:pPr>
            <a:r>
              <a:t>Trisagion Prayer</a:t>
            </a:r>
          </a:p>
          <a:p>
            <a:pPr>
              <a:lnSpc>
                <a:spcPct val="120000"/>
              </a:lnSpc>
              <a:spcBef>
                <a:spcPts val="0"/>
              </a:spcBef>
              <a:defRPr sz="2000"/>
            </a:pPr>
            <a:r>
              <a:t>One of six Morning or Evening Psalms</a:t>
            </a:r>
          </a:p>
          <a:p>
            <a:pPr>
              <a:lnSpc>
                <a:spcPct val="120000"/>
              </a:lnSpc>
              <a:spcBef>
                <a:spcPts val="0"/>
              </a:spcBef>
              <a:defRPr sz="2000"/>
            </a:pPr>
            <a:r>
              <a:t>Intercessions for the living and the dead</a:t>
            </a:r>
          </a:p>
          <a:p>
            <a:pPr>
              <a:lnSpc>
                <a:spcPct val="120000"/>
              </a:lnSpc>
              <a:spcBef>
                <a:spcPts val="0"/>
              </a:spcBef>
              <a:defRPr sz="2000"/>
            </a:pPr>
            <a:r>
              <a:t>Psalm 50 and confession of our sinfulness</a:t>
            </a:r>
          </a:p>
          <a:p>
            <a:pPr>
              <a:lnSpc>
                <a:spcPct val="120000"/>
              </a:lnSpc>
              <a:spcBef>
                <a:spcPts val="0"/>
              </a:spcBef>
              <a:defRPr sz="2000"/>
            </a:pPr>
            <a:r>
              <a:t>Doxology and the morning or evening prayer</a:t>
            </a:r>
          </a:p>
          <a:p>
            <a:pPr>
              <a:lnSpc>
                <a:spcPct val="120000"/>
              </a:lnSpc>
              <a:spcBef>
                <a:spcPts val="0"/>
              </a:spcBef>
              <a:defRPr sz="2000"/>
            </a:pPr>
            <a:r>
              <a:t>Personal dialogue with God</a:t>
            </a:r>
          </a:p>
          <a:p>
            <a:pPr>
              <a:lnSpc>
                <a:spcPct val="120000"/>
              </a:lnSpc>
              <a:spcBef>
                <a:spcPts val="0"/>
              </a:spcBef>
              <a:defRPr sz="2000"/>
            </a:pPr>
            <a:r>
              <a:t>Jesus prayer – Prayer Rope.</a:t>
            </a:r>
          </a:p>
          <a:p>
            <a:pPr>
              <a:lnSpc>
                <a:spcPct val="120000"/>
              </a:lnSpc>
              <a:spcBef>
                <a:spcPts val="0"/>
              </a:spcBef>
              <a:defRPr sz="2000"/>
            </a:pPr>
            <a:r>
              <a:t>Reflect on the tasks of the day and prepare for the difficulties you might face asking God to help you .</a:t>
            </a:r>
          </a:p>
          <a:p>
            <a:pPr>
              <a:lnSpc>
                <a:spcPct val="120000"/>
              </a:lnSpc>
              <a:spcBef>
                <a:spcPts val="0"/>
              </a:spcBef>
              <a:defRPr sz="2000"/>
            </a:pPr>
            <a:r>
              <a:t>Dismissal prayer</a:t>
            </a:r>
          </a:p>
          <a:p>
            <a:pPr>
              <a:lnSpc>
                <a:spcPct val="120000"/>
              </a:lnSpc>
              <a:spcBef>
                <a:spcPts val="0"/>
              </a:spcBef>
              <a:defRPr sz="2000"/>
            </a:pPr>
            <a:r>
              <a:t>Repeat the Jesus Prayer in your mind whenever you can throughout the day.</a:t>
            </a:r>
          </a:p>
        </p:txBody>
      </p:sp>
    </p:spTree>
  </p:cSld>
  <p:clrMapOvr>
    <a:masterClrMapping/>
  </p:clrMapOvr>
  <p:transition spd="med"/>
</p:sld>
</file>

<file path=ppt/theme/theme1.xml><?xml version="1.0" encoding="utf-8"?>
<a:theme xmlns:a="http://schemas.openxmlformats.org/drawingml/2006/main" name="Organic">
  <a:themeElements>
    <a:clrScheme name="Organic">
      <a:dk1>
        <a:srgbClr val="000000"/>
      </a:dk1>
      <a:lt1>
        <a:srgbClr val="FFC000">
          <a:alpha val="52999"/>
        </a:srgbClr>
      </a:lt1>
      <a:dk2>
        <a:srgbClr val="A7A7A7"/>
      </a:dk2>
      <a:lt2>
        <a:srgbClr val="535353"/>
      </a:lt2>
      <a:accent1>
        <a:srgbClr val="602636"/>
      </a:accent1>
      <a:accent2>
        <a:srgbClr val="903B25"/>
      </a:accent2>
      <a:accent3>
        <a:srgbClr val="DD8C3C"/>
      </a:accent3>
      <a:accent4>
        <a:srgbClr val="8E684C"/>
      </a:accent4>
      <a:accent5>
        <a:srgbClr val="CBAF62"/>
      </a:accent5>
      <a:accent6>
        <a:srgbClr val="803348"/>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A7A7A7"/>
      </a:dk2>
      <a:lt2>
        <a:srgbClr val="535353"/>
      </a:lt2>
      <a:accent1>
        <a:srgbClr val="602636"/>
      </a:accent1>
      <a:accent2>
        <a:srgbClr val="903B25"/>
      </a:accent2>
      <a:accent3>
        <a:srgbClr val="DD8C3C"/>
      </a:accent3>
      <a:accent4>
        <a:srgbClr val="8E684C"/>
      </a:accent4>
      <a:accent5>
        <a:srgbClr val="CBAF62"/>
      </a:accent5>
      <a:accent6>
        <a:srgbClr val="803348"/>
      </a:accent6>
      <a:hlink>
        <a:srgbClr val="0000FF"/>
      </a:hlink>
      <a:folHlink>
        <a:srgbClr val="FF00FF"/>
      </a:folHlink>
    </a:clrScheme>
    <a:fontScheme name="Organic">
      <a:majorFont>
        <a:latin typeface="Helvetica"/>
        <a:ea typeface="Helvetica"/>
        <a:cs typeface="Helvetica"/>
      </a:majorFont>
      <a:minorFont>
        <a:latin typeface="Garamond"/>
        <a:ea typeface="Garamond"/>
        <a:cs typeface="Garamond"/>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Garamon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989</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Garamond</vt:lpstr>
      <vt:lpstr>Organic</vt:lpstr>
      <vt:lpstr>Lockdown</vt:lpstr>
      <vt:lpstr>Let us pray to the Lord</vt:lpstr>
      <vt:lpstr>Lockdown!</vt:lpstr>
      <vt:lpstr>Avoid</vt:lpstr>
      <vt:lpstr>Protest against impacts of the lockdown!</vt:lpstr>
      <vt:lpstr>Be careful, the children are watching…</vt:lpstr>
      <vt:lpstr>What is prayer?</vt:lpstr>
      <vt:lpstr>Dedicate a regular place for prayer</vt:lpstr>
      <vt:lpstr>Sample Prayer Rule</vt:lpstr>
      <vt:lpstr>Will God hear my prayer?</vt:lpstr>
      <vt:lpstr>Will God hear my prayer?</vt:lpstr>
      <vt:lpstr>Looking After our Wellbeing</vt:lpstr>
      <vt:lpstr>Importance of Parent Wellbeing </vt:lpstr>
      <vt:lpstr>Uncertainty and Stress</vt:lpstr>
      <vt:lpstr>Uncertainty and Stress    Responding to Stress</vt:lpstr>
      <vt:lpstr>Keeping productive (balanced)</vt:lpstr>
      <vt:lpstr>General Wellbeing </vt:lpstr>
      <vt:lpstr>Self Care For Parents</vt:lpstr>
      <vt:lpstr>Contact Details</vt:lpstr>
      <vt:lpstr>Upcoming PBIS Parent workshop! 7th of September 7:00pm to 8:00pm via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Lockdown</dc:title>
  <dc:creator>Peter Mav</dc:creator>
  <cp:lastModifiedBy>Matthew Panayotopoulos</cp:lastModifiedBy>
  <cp:revision>4</cp:revision>
  <dcterms:modified xsi:type="dcterms:W3CDTF">2021-08-05T06:55:27Z</dcterms:modified>
</cp:coreProperties>
</file>